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8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theme/theme11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4"/>
    <p:sldMasterId id="2147483659" r:id="rId5"/>
    <p:sldMasterId id="2147483671" r:id="rId6"/>
    <p:sldMasterId id="2147483655" r:id="rId7"/>
    <p:sldMasterId id="2147483662" r:id="rId8"/>
    <p:sldMasterId id="2147483674" r:id="rId9"/>
    <p:sldMasterId id="2147483665" r:id="rId10"/>
    <p:sldMasterId id="2147483677" r:id="rId11"/>
    <p:sldMasterId id="2147483684" r:id="rId12"/>
    <p:sldMasterId id="2147483690" r:id="rId13"/>
    <p:sldMasterId id="2147483696" r:id="rId14"/>
    <p:sldMasterId id="2147483708" r:id="rId15"/>
    <p:sldMasterId id="2147483717" r:id="rId16"/>
  </p:sldMasterIdLst>
  <p:notesMasterIdLst>
    <p:notesMasterId r:id="rId18"/>
  </p:notesMasterIdLst>
  <p:sldIdLst>
    <p:sldId id="427" r:id="rId17"/>
  </p:sldIdLst>
  <p:sldSz cx="12192000" cy="6858000"/>
  <p:notesSz cx="6889750" cy="100187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ams Statuses" id="{BBFFAFDA-AC96-4867-A8F4-ADF783CA1B68}">
          <p14:sldIdLst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CCCC"/>
    <a:srgbClr val="E7E7E7"/>
    <a:srgbClr val="CBCBCB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10" Type="http://schemas.openxmlformats.org/officeDocument/2006/relationships/slideMaster" Target="slideMasters/slideMaster7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676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676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AEDAC1AE-65CE-4031-873B-14E395D16A7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1506"/>
            <a:ext cx="5511800" cy="3944868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5558" cy="50267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6039"/>
            <a:ext cx="2985558" cy="50267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5DAB0A84-8E6B-4728-8BB4-55545153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3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8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20.jpeg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emf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511684EA-B4FA-E740-88CA-7DED01D350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92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88" y="6210300"/>
            <a:ext cx="1807228" cy="39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FEE3F7-89B6-4F4C-932A-38609DAE06C2}"/>
              </a:ext>
            </a:extLst>
          </p:cNvPr>
          <p:cNvSpPr/>
          <p:nvPr userDrawn="1"/>
        </p:nvSpPr>
        <p:spPr>
          <a:xfrm>
            <a:off x="10001248" y="3429000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BFD397-AFD8-B849-8E82-E274599E1C0D}"/>
              </a:ext>
            </a:extLst>
          </p:cNvPr>
          <p:cNvSpPr/>
          <p:nvPr userDrawn="1"/>
        </p:nvSpPr>
        <p:spPr>
          <a:xfrm>
            <a:off x="10001248" y="4397188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A24B53-4E6D-9E41-9F5C-FB1CF94D7532}"/>
              </a:ext>
            </a:extLst>
          </p:cNvPr>
          <p:cNvSpPr/>
          <p:nvPr userDrawn="1"/>
        </p:nvSpPr>
        <p:spPr>
          <a:xfrm>
            <a:off x="10001248" y="5397649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C3571-4475-9D40-A0CC-92D32157CF2A}"/>
              </a:ext>
            </a:extLst>
          </p:cNvPr>
          <p:cNvSpPr/>
          <p:nvPr userDrawn="1"/>
        </p:nvSpPr>
        <p:spPr>
          <a:xfrm>
            <a:off x="10001248" y="6365837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1FA46F80-6D74-2342-89C1-5879010542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3AF7D125-B4AE-014A-BC56-3E2B0184D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429000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26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4862DE-4AB3-7A4A-A4BE-25226D9699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757999-FC60-314D-96F8-F3B037FD97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3" y="6210300"/>
            <a:ext cx="1807230" cy="3937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E314E8-57ED-AD42-8C98-975CA1589F65}"/>
              </a:ext>
            </a:extLst>
          </p:cNvPr>
          <p:cNvSpPr/>
          <p:nvPr userDrawn="1"/>
        </p:nvSpPr>
        <p:spPr>
          <a:xfrm>
            <a:off x="10001248" y="3429000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97EF8-35E0-0B4C-AAE3-BF503956D293}"/>
              </a:ext>
            </a:extLst>
          </p:cNvPr>
          <p:cNvSpPr/>
          <p:nvPr userDrawn="1"/>
        </p:nvSpPr>
        <p:spPr>
          <a:xfrm>
            <a:off x="10001248" y="4397188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923D9D-C45D-D64D-82B4-27DCF72A903C}"/>
              </a:ext>
            </a:extLst>
          </p:cNvPr>
          <p:cNvSpPr/>
          <p:nvPr userDrawn="1"/>
        </p:nvSpPr>
        <p:spPr>
          <a:xfrm>
            <a:off x="10001248" y="5397649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A93497-7E00-8B46-A991-8C5DB8DEEA54}"/>
              </a:ext>
            </a:extLst>
          </p:cNvPr>
          <p:cNvSpPr/>
          <p:nvPr userDrawn="1"/>
        </p:nvSpPr>
        <p:spPr>
          <a:xfrm>
            <a:off x="10001248" y="6365837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A428852B-30B4-7D4B-BC73-A9E16B0824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9AEE90AD-190C-E64B-AD69-BA5A58F73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429000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80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88" y="6210300"/>
            <a:ext cx="1807228" cy="39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FEE3F7-89B6-4F4C-932A-38609DAE06C2}"/>
              </a:ext>
            </a:extLst>
          </p:cNvPr>
          <p:cNvSpPr/>
          <p:nvPr userDrawn="1"/>
        </p:nvSpPr>
        <p:spPr>
          <a:xfrm>
            <a:off x="10001248" y="3429000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BFD397-AFD8-B849-8E82-E274599E1C0D}"/>
              </a:ext>
            </a:extLst>
          </p:cNvPr>
          <p:cNvSpPr/>
          <p:nvPr userDrawn="1"/>
        </p:nvSpPr>
        <p:spPr>
          <a:xfrm>
            <a:off x="10001248" y="4397188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A24B53-4E6D-9E41-9F5C-FB1CF94D7532}"/>
              </a:ext>
            </a:extLst>
          </p:cNvPr>
          <p:cNvSpPr/>
          <p:nvPr userDrawn="1"/>
        </p:nvSpPr>
        <p:spPr>
          <a:xfrm>
            <a:off x="10001248" y="5397649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C3571-4475-9D40-A0CC-92D32157CF2A}"/>
              </a:ext>
            </a:extLst>
          </p:cNvPr>
          <p:cNvSpPr/>
          <p:nvPr userDrawn="1"/>
        </p:nvSpPr>
        <p:spPr>
          <a:xfrm>
            <a:off x="10001248" y="6365837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025A8160-D196-B449-8CEC-388B149B73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54BC9180-30F5-E94D-B1B3-F4B1E1313E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256524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72AC375A-5C68-AC41-8DF5-8E21460AE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188" y="3999757"/>
            <a:ext cx="6102879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31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1B7816-1FB8-BB47-9F4C-89384F0072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12" y="6210300"/>
            <a:ext cx="1807228" cy="39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FEE3F7-89B6-4F4C-932A-38609DAE06C2}"/>
              </a:ext>
            </a:extLst>
          </p:cNvPr>
          <p:cNvSpPr/>
          <p:nvPr userDrawn="1"/>
        </p:nvSpPr>
        <p:spPr>
          <a:xfrm>
            <a:off x="10001248" y="3429000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BFD397-AFD8-B849-8E82-E274599E1C0D}"/>
              </a:ext>
            </a:extLst>
          </p:cNvPr>
          <p:cNvSpPr/>
          <p:nvPr userDrawn="1"/>
        </p:nvSpPr>
        <p:spPr>
          <a:xfrm>
            <a:off x="10001248" y="4397188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A24B53-4E6D-9E41-9F5C-FB1CF94D7532}"/>
              </a:ext>
            </a:extLst>
          </p:cNvPr>
          <p:cNvSpPr/>
          <p:nvPr userDrawn="1"/>
        </p:nvSpPr>
        <p:spPr>
          <a:xfrm>
            <a:off x="10001248" y="5397649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C3571-4475-9D40-A0CC-92D32157CF2A}"/>
              </a:ext>
            </a:extLst>
          </p:cNvPr>
          <p:cNvSpPr/>
          <p:nvPr userDrawn="1"/>
        </p:nvSpPr>
        <p:spPr>
          <a:xfrm>
            <a:off x="10001248" y="6365837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025A8160-D196-B449-8CEC-388B149B73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54BC9180-30F5-E94D-B1B3-F4B1E1313E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256524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72AC375A-5C68-AC41-8DF5-8E21460AE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188" y="3999757"/>
            <a:ext cx="6102879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6010C1E-5AFC-AA4B-B705-6ABD65D12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3" y="6210300"/>
            <a:ext cx="1807230" cy="3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4BD66CF-5D60-7B44-98C5-8D134D2E9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572" y="311972"/>
            <a:ext cx="4736592" cy="6292029"/>
          </a:xfrm>
          <a:prstGeom prst="rect">
            <a:avLst/>
          </a:prstGeom>
        </p:spPr>
      </p:pic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424A9628-CA51-6949-90B3-37B3D4716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37372" y="477432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00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D82C4D-11B0-BB4F-B6F7-615851A60C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788CC52-D22F-2749-978D-69C44A777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245" y="333488"/>
            <a:ext cx="4719946" cy="62920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28467B-438E-EA47-A0D1-69FC2D88F6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862DB8-2352-0E49-BE3F-2DD6AFFF0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30" cy="393701"/>
          </a:xfrm>
          <a:prstGeom prst="rect">
            <a:avLst/>
          </a:prstGeom>
        </p:spPr>
      </p:pic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65566672-63DD-5343-875C-97F89AC515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6574" y="5097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540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4BD66CF-5D60-7B44-98C5-8D134D2E9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1972"/>
            <a:ext cx="4719946" cy="62920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3" y="6210300"/>
            <a:ext cx="1807228" cy="393700"/>
          </a:xfrm>
          <a:prstGeom prst="rect">
            <a:avLst/>
          </a:prstGeom>
        </p:spPr>
      </p:pic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6BDBB712-6E03-B84A-BB8B-8CF7D2098C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2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F239CC-46C3-074E-BA18-5777EAE33E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6F649F5-A324-7841-8924-270107CE1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1972"/>
            <a:ext cx="4711956" cy="6292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CE52BB-0960-1F4D-8D29-D372D1890F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14C3023-280C-3846-822D-DDBA9C320B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1" y="6210300"/>
            <a:ext cx="1807230" cy="393701"/>
          </a:xfrm>
          <a:prstGeom prst="rect">
            <a:avLst/>
          </a:prstGeom>
        </p:spPr>
      </p:pic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39E1EB2F-46AB-794F-8D12-207568C759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093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37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BB33DF4F-C676-D348-AA78-1958F33C3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245" y="311972"/>
            <a:ext cx="4719946" cy="62920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94DBD797-3F32-DE42-9EA7-091B20E358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37372" y="443566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77223EE-32C5-8E42-91E1-27A7F9AB61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94602" y="3130528"/>
            <a:ext cx="6102879" cy="768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cap="none" baseline="0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214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D82C4D-11B0-BB4F-B6F7-615851A60C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FE8EF82-CABF-024D-BBAE-D9D2ED47D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896" y="333488"/>
            <a:ext cx="4719946" cy="62920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28467B-438E-EA47-A0D1-69FC2D88F6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862DB8-2352-0E49-BE3F-2DD6AFFF0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30" cy="393701"/>
          </a:xfrm>
          <a:prstGeom prst="rect">
            <a:avLst/>
          </a:prstGeom>
        </p:spPr>
      </p:pic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98A97DBD-79C9-FA42-B45D-5CAE6C0ACC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6574" y="5097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6E8AC7DA-E39E-974A-BA73-79BF2CC22D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99737" y="3176398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016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4862DE-4AB3-7A4A-A4BE-25226D9699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28B3F2E-FB31-CF47-B7FA-0560C7D417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757999-FC60-314D-96F8-F3B037FD97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30" cy="393701"/>
          </a:xfrm>
          <a:prstGeom prst="rect">
            <a:avLst/>
          </a:prstGeom>
        </p:spPr>
      </p:pic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152C77BC-B938-1048-A940-7E701636DB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856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D8E7D6B-425B-F947-BF4E-D49088E31E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1972"/>
            <a:ext cx="4719946" cy="62920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3" y="6210300"/>
            <a:ext cx="1807228" cy="393700"/>
          </a:xfrm>
          <a:prstGeom prst="rect">
            <a:avLst/>
          </a:prstGeom>
        </p:spPr>
      </p:pic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6A748388-5421-7548-AAA2-0776E6AF02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5C9C5549-C7EA-B948-9D5F-ED3E18480A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333493"/>
            <a:ext cx="6102879" cy="768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cap="none" baseline="0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05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F239CC-46C3-074E-BA18-5777EAE33E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93F9278-431E-164C-B50B-C2AFFD37D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1972"/>
            <a:ext cx="4711956" cy="6292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CE52BB-0960-1F4D-8D29-D372D1890F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14C3023-280C-3846-822D-DDBA9C320B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1" y="6210300"/>
            <a:ext cx="1807230" cy="393701"/>
          </a:xfrm>
          <a:prstGeom prst="rect">
            <a:avLst/>
          </a:prstGeom>
        </p:spPr>
      </p:pic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8B550E3-3B31-734B-9C84-0DB1BE20A0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93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E1BE4AF7-FC2A-DE49-97BD-BC784FDE68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091" y="3362661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995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13651E6-0100-1549-952C-2CCC2F32B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70"/>
          <a:stretch/>
        </p:blipFill>
        <p:spPr>
          <a:xfrm>
            <a:off x="338209" y="290441"/>
            <a:ext cx="4719946" cy="62904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694ED185-DE53-A845-9A2B-F334C3ECF7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37372" y="443566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C29559FB-7E4A-BE40-A614-D637571FE2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6261" y="3130528"/>
            <a:ext cx="6102879" cy="768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cap="none" baseline="0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601D305F-D918-D148-831D-E9B4633FA6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96260" y="3806262"/>
            <a:ext cx="6102879" cy="15948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cap="none" baseline="0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14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D82C4D-11B0-BB4F-B6F7-615851A60C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E78F70-98A8-1346-8DA7-3893969A4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896" y="311972"/>
            <a:ext cx="4719946" cy="62920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28467B-438E-EA47-A0D1-69FC2D88F6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862DB8-2352-0E49-BE3F-2DD6AFFF0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30" cy="393701"/>
          </a:xfrm>
          <a:prstGeom prst="rect">
            <a:avLst/>
          </a:prstGeom>
        </p:spPr>
      </p:pic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F9848A75-E459-9049-BB89-E65C02C7A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6263" y="3125599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310C3EFC-B96A-CC49-B615-514D4F9BA0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15826" y="479741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5610F8D1-374F-A34E-AC29-CBD278BE50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96262" y="4042036"/>
            <a:ext cx="6102879" cy="17600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4505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D398E99-68DE-B243-A791-7257828A6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1972"/>
            <a:ext cx="4719946" cy="62920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3" y="6210300"/>
            <a:ext cx="1807228" cy="393700"/>
          </a:xfrm>
          <a:prstGeom prst="rect">
            <a:avLst/>
          </a:prstGeom>
        </p:spPr>
      </p:pic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4BC082BE-01E3-B547-864B-47D926A5FB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4D2D101-B35E-254A-B15C-86DF0EC67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333493"/>
            <a:ext cx="6102879" cy="768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cap="none" baseline="0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0C8BC3BB-4A5A-0A42-B947-2E8CFD485D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188" y="4042036"/>
            <a:ext cx="6102879" cy="17600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402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F239CC-46C3-074E-BA18-5777EAE33E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93F9278-431E-164C-B50B-C2AFFD37D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1972"/>
            <a:ext cx="4703141" cy="6292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CE52BB-0960-1F4D-8D29-D372D1890F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14C3023-280C-3846-822D-DDBA9C320B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1" y="6210300"/>
            <a:ext cx="1807230" cy="393701"/>
          </a:xfrm>
          <a:prstGeom prst="rect">
            <a:avLst/>
          </a:prstGeom>
        </p:spPr>
      </p:pic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14C244D4-106E-DD4F-9B4E-E20B75E054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091" y="3311554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FAED0815-1B73-0644-8B8D-B6B035E3FA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93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4E42AD72-5F27-5C48-BFB1-DC288F829A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4090" y="4042036"/>
            <a:ext cx="6102879" cy="17600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1042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13651E6-0100-1549-952C-2CCC2F32B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249" y="290441"/>
            <a:ext cx="4717864" cy="62904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01AFF431-74B5-0C44-B404-BC70C7B323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2761" y="290441"/>
            <a:ext cx="6340439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30B96870-DDCC-8346-B056-1B9B8ABC32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8475" y="2459107"/>
            <a:ext cx="4571999" cy="223625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355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EE2CCE-9AFE-764F-9728-D21BBA8941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717246D-620C-4340-BA1F-13E6716CD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EEDCE2E-D794-0C4B-8661-BD2B610948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30" cy="393701"/>
          </a:xfrm>
          <a:prstGeom prst="rect">
            <a:avLst/>
          </a:prstGeom>
        </p:spPr>
      </p:pic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01AFF431-74B5-0C44-B404-BC70C7B323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2761" y="290441"/>
            <a:ext cx="6340439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C3D5431-FDA1-614E-8284-F2712D535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88" y="313515"/>
            <a:ext cx="4718788" cy="6290486"/>
          </a:xfrm>
          <a:prstGeom prst="rect">
            <a:avLst/>
          </a:prstGeom>
        </p:spPr>
      </p:pic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8079405D-C2D1-204D-B701-727EDE7E4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8475" y="2459107"/>
            <a:ext cx="4571999" cy="223625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588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ACF2D98-6626-0F46-857C-8F9BC2E10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2743"/>
            <a:ext cx="4719946" cy="62904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E3C9B4D-BEBF-8649-972D-60A1A30259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3" y="6210300"/>
            <a:ext cx="1807228" cy="393700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BB898BC1-500B-224C-913E-7BC3C3F558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460" y="290441"/>
            <a:ext cx="6340439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3730083A-DC25-DC4E-ACC2-04A422A1E8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174" y="2459107"/>
            <a:ext cx="4571999" cy="223625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985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F239CC-46C3-074E-BA18-5777EAE33E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93F9278-431E-164C-B50B-C2AFFD37D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1972"/>
            <a:ext cx="4703141" cy="6292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CE52BB-0960-1F4D-8D29-D372D1890F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14C3023-280C-3846-822D-DDBA9C320B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1" y="6210300"/>
            <a:ext cx="1807230" cy="393701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3E596B92-ACD0-5240-BBE8-FB696ECE25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460" y="290441"/>
            <a:ext cx="6340439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6C792FA3-A09E-9D40-81D9-4B49AC3142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174" y="2459107"/>
            <a:ext cx="4571999" cy="223625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• Sous-Titre</a:t>
            </a:r>
          </a:p>
          <a:p>
            <a:pPr lvl="0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4398B10-C43E-BA40-92B9-D208544EFF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1111" y="290441"/>
            <a:ext cx="4718789" cy="629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86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99EBF610-1C4C-7346-B731-53972B198F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F3603618-2F42-D548-BF4C-56D3D1D441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429000"/>
            <a:ext cx="6102879" cy="57708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cap="none" baseline="0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63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BE07F75-B439-9D4A-93EE-391434F37D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D78F616-94E8-0049-8895-CEE378EE8923}"/>
              </a:ext>
            </a:extLst>
          </p:cNvPr>
          <p:cNvGrpSpPr/>
          <p:nvPr userDrawn="1"/>
        </p:nvGrpSpPr>
        <p:grpSpPr>
          <a:xfrm>
            <a:off x="-291307" y="-239008"/>
            <a:ext cx="12791028" cy="7264006"/>
            <a:chOff x="740939" y="479686"/>
            <a:chExt cx="10726536" cy="580868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B913A50F-FE64-3D4C-8ECA-E67E08B168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61534" y="3401717"/>
              <a:ext cx="2171030" cy="2877690"/>
            </a:xfrm>
            <a:prstGeom prst="rect">
              <a:avLst/>
            </a:prstGeom>
          </p:spPr>
        </p:pic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16E36E7E-F142-5242-AE17-3DFAC2C342EF}"/>
                </a:ext>
              </a:extLst>
            </p:cNvPr>
            <p:cNvGrpSpPr/>
            <p:nvPr userDrawn="1"/>
          </p:nvGrpSpPr>
          <p:grpSpPr>
            <a:xfrm>
              <a:off x="740939" y="479686"/>
              <a:ext cx="10726536" cy="2930999"/>
              <a:chOff x="312706" y="237064"/>
              <a:chExt cx="13571690" cy="3640671"/>
            </a:xfrm>
          </p:grpSpPr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1B89C1D0-41C6-A540-B06C-24C482F6946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2706" y="237067"/>
                <a:ext cx="2740667" cy="3640668"/>
              </a:xfrm>
              <a:prstGeom prst="rect">
                <a:avLst/>
              </a:prstGeom>
            </p:spPr>
          </p:pic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CC21147D-872B-0B49-9734-44EEC55E5955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41218" y="237067"/>
                <a:ext cx="2731036" cy="3640668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8DE3E926-5C55-3A4B-A8BC-77FCA617D4E3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40957" y="237067"/>
                <a:ext cx="2731036" cy="3640667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9658FF1C-F7EE-D848-AB9B-7AA82AFC30F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471993" y="237959"/>
                <a:ext cx="2731036" cy="3639775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C7AC0869-CD76-134B-B753-AFD46CC50CC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153360" y="237064"/>
                <a:ext cx="2731036" cy="3640670"/>
              </a:xfrm>
              <a:prstGeom prst="rect">
                <a:avLst/>
              </a:prstGeom>
            </p:spPr>
          </p:pic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4B6D2D46-30CB-7443-BE9A-5848D6C2EA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8550" y="3401719"/>
              <a:ext cx="2119248" cy="2877690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0F60AB56-2551-3C4B-9A7D-FD5E17BD8F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97"/>
            <a:stretch/>
          </p:blipFill>
          <p:spPr>
            <a:xfrm>
              <a:off x="5024955" y="3410683"/>
              <a:ext cx="2171030" cy="2877690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78975377-0E8C-5640-8C17-C6457FFA0C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95985" y="3410683"/>
              <a:ext cx="2152241" cy="2869185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0AF75356-FB0C-3D48-8E45-A470A7332E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15232" y="3410683"/>
              <a:ext cx="2145981" cy="2877632"/>
            </a:xfrm>
            <a:prstGeom prst="rect">
              <a:avLst/>
            </a:prstGeom>
          </p:spPr>
        </p:pic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A2CF2E3F-936F-E74D-9A81-558E91895B6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299837" y="5268190"/>
            <a:ext cx="3451284" cy="78800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CB1906E-483C-4A4C-9215-F24E920F247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800066" y="6183582"/>
            <a:ext cx="446507" cy="6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3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BB33DF4F-C676-D348-AA78-1958F33C3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245" y="311972"/>
            <a:ext cx="4719946" cy="62920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94DBD797-3F32-DE42-9EA7-091B20E358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37372" y="443566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77223EE-32C5-8E42-91E1-27A7F9AB61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94602" y="3130528"/>
            <a:ext cx="6102879" cy="768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cap="none" baseline="0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616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FE8EF82-CABF-024D-BBAE-D9D2ED47D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896" y="333488"/>
            <a:ext cx="4719946" cy="6292029"/>
          </a:xfrm>
          <a:prstGeom prst="rect">
            <a:avLst/>
          </a:prstGeom>
        </p:spPr>
      </p:pic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98A97DBD-79C9-FA42-B45D-5CAE6C0ACC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6574" y="509768"/>
            <a:ext cx="6608953" cy="25648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6E8AC7DA-E39E-974A-BA73-79BF2CC22D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99737" y="3176398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68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D8E7D6B-425B-F947-BF4E-D49088E31E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1972"/>
            <a:ext cx="4719946" cy="62920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3" y="6210300"/>
            <a:ext cx="1807228" cy="393700"/>
          </a:xfrm>
          <a:prstGeom prst="rect">
            <a:avLst/>
          </a:prstGeom>
        </p:spPr>
      </p:pic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6A748388-5421-7548-AAA2-0776E6AF02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5C9C5549-C7EA-B948-9D5F-ED3E18480A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333493"/>
            <a:ext cx="6102879" cy="768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cap="none" baseline="0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108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93F9278-431E-164C-B50B-C2AFFD37D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1972"/>
            <a:ext cx="4711956" cy="6292028"/>
          </a:xfrm>
          <a:prstGeom prst="rect">
            <a:avLst/>
          </a:prstGeom>
        </p:spPr>
      </p:pic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8B550E3-3B31-734B-9C84-0DB1BE20A0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93" y="611368"/>
            <a:ext cx="6608953" cy="25648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E1BE4AF7-FC2A-DE49-97BD-BC784FDE68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091" y="3362661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3" y="6210300"/>
            <a:ext cx="1807228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86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13651E6-0100-1549-952C-2CCC2F32B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70"/>
          <a:stretch/>
        </p:blipFill>
        <p:spPr>
          <a:xfrm>
            <a:off x="338209" y="290441"/>
            <a:ext cx="4719946" cy="62904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694ED185-DE53-A845-9A2B-F334C3ECF7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37372" y="443566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C29559FB-7E4A-BE40-A614-D637571FE2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6261" y="3130528"/>
            <a:ext cx="6102879" cy="768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cap="none" baseline="0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601D305F-D918-D148-831D-E9B4633FA6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96260" y="3806262"/>
            <a:ext cx="6102879" cy="15948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cap="none" baseline="0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8571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D82C4D-11B0-BB4F-B6F7-615851A60C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E78F70-98A8-1346-8DA7-3893969A4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896" y="311972"/>
            <a:ext cx="4719946" cy="62920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28467B-438E-EA47-A0D1-69FC2D88F6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862DB8-2352-0E49-BE3F-2DD6AFFF0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30" cy="393701"/>
          </a:xfrm>
          <a:prstGeom prst="rect">
            <a:avLst/>
          </a:prstGeom>
        </p:spPr>
      </p:pic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F9848A75-E459-9049-BB89-E65C02C7A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6263" y="3125599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310C3EFC-B96A-CC49-B615-514D4F9BA0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15826" y="479741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5610F8D1-374F-A34E-AC29-CBD278BE50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96262" y="4042036"/>
            <a:ext cx="6102879" cy="17600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0200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D398E99-68DE-B243-A791-7257828A6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1972"/>
            <a:ext cx="4719946" cy="62920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3" y="6210300"/>
            <a:ext cx="1807228" cy="393700"/>
          </a:xfrm>
          <a:prstGeom prst="rect">
            <a:avLst/>
          </a:prstGeom>
        </p:spPr>
      </p:pic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4BC082BE-01E3-B547-864B-47D926A5FB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4D2D101-B35E-254A-B15C-86DF0EC67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333493"/>
            <a:ext cx="6102879" cy="768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cap="none" baseline="0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0C8BC3BB-4A5A-0A42-B947-2E8CFD485D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188" y="4042036"/>
            <a:ext cx="6102879" cy="17600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1661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F239CC-46C3-074E-BA18-5777EAE33E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93F9278-431E-164C-B50B-C2AFFD37D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759" y="311972"/>
            <a:ext cx="4703141" cy="6292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CE52BB-0960-1F4D-8D29-D372D1890F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14C3023-280C-3846-822D-DDBA9C320B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1" y="6210300"/>
            <a:ext cx="1807230" cy="393701"/>
          </a:xfrm>
          <a:prstGeom prst="rect">
            <a:avLst/>
          </a:prstGeom>
        </p:spPr>
      </p:pic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14C244D4-106E-DD4F-9B4E-E20B75E054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091" y="3311554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FAED0815-1B73-0644-8B8D-B6B035E3FA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93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4E42AD72-5F27-5C48-BFB1-DC288F829A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4090" y="4042036"/>
            <a:ext cx="6102879" cy="17600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85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4862DE-4AB3-7A4A-A4BE-25226D9699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28B3F2E-FB31-CF47-B7FA-0560C7D417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757999-FC60-314D-96F8-F3B037FD97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30" cy="393701"/>
          </a:xfrm>
          <a:prstGeom prst="rect">
            <a:avLst/>
          </a:prstGeom>
        </p:spPr>
      </p:pic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4B140B97-8B8F-DE40-973D-96572A4221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B6D6AE83-6A24-A948-8E48-1B0F139D8A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429000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325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88" y="6210300"/>
            <a:ext cx="1807228" cy="39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FEE3F7-89B6-4F4C-932A-38609DAE06C2}"/>
              </a:ext>
            </a:extLst>
          </p:cNvPr>
          <p:cNvSpPr/>
          <p:nvPr userDrawn="1"/>
        </p:nvSpPr>
        <p:spPr>
          <a:xfrm>
            <a:off x="10001248" y="3429000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BFD397-AFD8-B849-8E82-E274599E1C0D}"/>
              </a:ext>
            </a:extLst>
          </p:cNvPr>
          <p:cNvSpPr/>
          <p:nvPr userDrawn="1"/>
        </p:nvSpPr>
        <p:spPr>
          <a:xfrm>
            <a:off x="10001248" y="4397188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A24B53-4E6D-9E41-9F5C-FB1CF94D7532}"/>
              </a:ext>
            </a:extLst>
          </p:cNvPr>
          <p:cNvSpPr/>
          <p:nvPr userDrawn="1"/>
        </p:nvSpPr>
        <p:spPr>
          <a:xfrm>
            <a:off x="10001248" y="5397649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C3571-4475-9D40-A0CC-92D32157CF2A}"/>
              </a:ext>
            </a:extLst>
          </p:cNvPr>
          <p:cNvSpPr/>
          <p:nvPr userDrawn="1"/>
        </p:nvSpPr>
        <p:spPr>
          <a:xfrm>
            <a:off x="10001248" y="6365837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025A8160-D196-B449-8CEC-388B149B73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54BC9180-30F5-E94D-B1B3-F4B1E1313E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256524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72AC375A-5C68-AC41-8DF5-8E21460AE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188" y="3999757"/>
            <a:ext cx="6102879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90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1150741-CA7A-8F4C-B28D-821AA60DB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D347B1B4-34FA-F346-9A33-928E3FEA0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21341726-BAF0-F643-935B-3277AC27D9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429000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4C290F50-DE2D-3949-BADD-5D22318BB9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8100" y="611368"/>
            <a:ext cx="5177367" cy="4791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tx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d</a:t>
            </a:r>
          </a:p>
        </p:txBody>
      </p:sp>
    </p:spTree>
    <p:extLst>
      <p:ext uri="{BB962C8B-B14F-4D97-AF65-F5344CB8AC3E}">
        <p14:creationId xmlns:p14="http://schemas.microsoft.com/office/powerpoint/2010/main" val="1790693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4862DE-4AB3-7A4A-A4BE-25226D9699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28B3F2E-FB31-CF47-B7FA-0560C7D417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3900" y="5943600"/>
            <a:ext cx="584200" cy="914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757999-FC60-314D-96F8-F3B037FD97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30" cy="393701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66A94966-032B-8541-B05D-2E5978E745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188" y="3429000"/>
            <a:ext cx="6102879" cy="5905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buNone/>
              <a:defRPr sz="3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lvl="0"/>
            <a:r>
              <a:rPr lang="fr-FR"/>
              <a:t>Put </a:t>
            </a:r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subtitle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C6820A3C-2457-7E4C-98AA-A140B5C30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8100" y="611368"/>
            <a:ext cx="5177367" cy="47910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cap="none" baseline="0">
                <a:solidFill>
                  <a:schemeClr val="bg1"/>
                </a:solidFill>
                <a:latin typeface="ITC Avant Garde Gothic W1G Book" panose="020B0502020202020204" pitchFamily="34" charset="0"/>
              </a:defRPr>
            </a:lvl1pPr>
            <a:lvl2pPr>
              <a:defRPr b="0">
                <a:latin typeface="Century Gothic" pitchFamily="34" charset="0"/>
              </a:defRPr>
            </a:lvl2pPr>
            <a:lvl3pPr>
              <a:defRPr b="0">
                <a:latin typeface="Century Gothic" pitchFamily="34" charset="0"/>
              </a:defRPr>
            </a:lvl3pPr>
            <a:lvl4pPr>
              <a:defRPr b="0">
                <a:latin typeface="Century Gothic" pitchFamily="34" charset="0"/>
              </a:defRPr>
            </a:lvl4pPr>
            <a:lvl5pPr>
              <a:defRPr b="0">
                <a:latin typeface="Century Gothic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</a:t>
            </a:r>
            <a:r>
              <a:rPr lang="fr-FR" err="1"/>
              <a:t>dictum</a:t>
            </a:r>
            <a:r>
              <a:rPr lang="fr-FR"/>
              <a:t>, </a:t>
            </a:r>
            <a:r>
              <a:rPr lang="fr-FR" err="1"/>
              <a:t>quam</a:t>
            </a:r>
            <a:r>
              <a:rPr lang="fr-FR"/>
              <a:t> </a:t>
            </a:r>
            <a:r>
              <a:rPr lang="fr-FR" err="1"/>
              <a:t>harcus</a:t>
            </a:r>
            <a:r>
              <a:rPr lang="fr-FR"/>
              <a:t> </a:t>
            </a:r>
            <a:r>
              <a:rPr lang="fr-FR" err="1"/>
              <a:t>roncus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, et </a:t>
            </a:r>
            <a:r>
              <a:rPr lang="fr-FR" err="1"/>
              <a:t>tempor</a:t>
            </a:r>
            <a:r>
              <a:rPr lang="fr-FR"/>
              <a:t> </a:t>
            </a:r>
            <a:r>
              <a:rPr lang="fr-FR" err="1"/>
              <a:t>lacus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Pro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eu diam </a:t>
            </a: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Lorem</a:t>
            </a:r>
            <a:r>
              <a:rPr lang="fr-FR"/>
              <a:t> </a:t>
            </a:r>
            <a:r>
              <a:rPr lang="fr-FR" err="1"/>
              <a:t>ipsum</a:t>
            </a:r>
            <a:r>
              <a:rPr lang="fr-FR"/>
              <a:t> et </a:t>
            </a:r>
            <a:r>
              <a:rPr lang="fr-FR" err="1"/>
              <a:t>dolores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  <a:r>
              <a:rPr lang="fr-FR" err="1"/>
              <a:t>dolorens</a:t>
            </a:r>
            <a:r>
              <a:rPr lang="fr-FR"/>
              <a:t> et </a:t>
            </a:r>
            <a:r>
              <a:rPr lang="fr-FR" err="1"/>
              <a:t>amet</a:t>
            </a:r>
            <a:r>
              <a:rPr lang="fr-FR"/>
              <a:t> duis magma ante, bibendum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elerifend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,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neque</a:t>
            </a:r>
            <a:r>
              <a:rPr lang="fr-FR"/>
              <a:t>. </a:t>
            </a:r>
            <a:r>
              <a:rPr lang="fr-FR" err="1"/>
              <a:t>Vestibulumin</a:t>
            </a:r>
            <a:r>
              <a:rPr lang="fr-FR"/>
              <a:t> mi </a:t>
            </a:r>
            <a:r>
              <a:rPr lang="fr-FR" err="1"/>
              <a:t>sed</a:t>
            </a:r>
            <a:r>
              <a:rPr lang="fr-FR"/>
              <a:t> massa cursus cursus. </a:t>
            </a:r>
            <a:r>
              <a:rPr lang="fr-FR" err="1"/>
              <a:t>Pelletesque</a:t>
            </a:r>
            <a:r>
              <a:rPr lang="fr-FR"/>
              <a:t> </a:t>
            </a:r>
            <a:r>
              <a:rPr lang="fr-FR" err="1"/>
              <a:t>pulvinar</a:t>
            </a:r>
            <a:r>
              <a:rPr lang="fr-FR"/>
              <a:t>, </a:t>
            </a:r>
            <a:r>
              <a:rPr lang="fr-FR" err="1"/>
              <a:t>sapien</a:t>
            </a:r>
            <a:r>
              <a:rPr lang="fr-FR"/>
              <a:t> id </a:t>
            </a:r>
            <a:r>
              <a:rPr lang="fr-FR" err="1"/>
              <a:t>condimentum</a:t>
            </a:r>
            <a:r>
              <a:rPr lang="fr-FR"/>
              <a:t> d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8546F6B1-A688-1148-B24B-60A2922B21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196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88" y="6210300"/>
            <a:ext cx="1807228" cy="393700"/>
          </a:xfrm>
          <a:prstGeom prst="rect">
            <a:avLst/>
          </a:prstGeom>
        </p:spPr>
      </p:pic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C42CDEFA-2451-7545-BD2F-DD5BA5D3ED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tx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CEBD9-56C3-1A48-B442-6F9C7AB29527}"/>
              </a:ext>
            </a:extLst>
          </p:cNvPr>
          <p:cNvSpPr/>
          <p:nvPr userDrawn="1"/>
        </p:nvSpPr>
        <p:spPr>
          <a:xfrm>
            <a:off x="10001248" y="3429000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A0C3B3-4026-0D4C-9162-C71BE5C0A095}"/>
              </a:ext>
            </a:extLst>
          </p:cNvPr>
          <p:cNvSpPr/>
          <p:nvPr userDrawn="1"/>
        </p:nvSpPr>
        <p:spPr>
          <a:xfrm>
            <a:off x="10001248" y="4397188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0AC0C-0BC2-C64B-839A-730C414440E4}"/>
              </a:ext>
            </a:extLst>
          </p:cNvPr>
          <p:cNvSpPr/>
          <p:nvPr userDrawn="1"/>
        </p:nvSpPr>
        <p:spPr>
          <a:xfrm>
            <a:off x="10001248" y="5397649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1E491F-73E7-5F45-B14C-788281E85891}"/>
              </a:ext>
            </a:extLst>
          </p:cNvPr>
          <p:cNvSpPr/>
          <p:nvPr userDrawn="1"/>
        </p:nvSpPr>
        <p:spPr>
          <a:xfrm>
            <a:off x="10001248" y="6365837"/>
            <a:ext cx="2190751" cy="494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67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4862DE-4AB3-7A4A-A4BE-25226D9699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22AD330-0B42-E045-B4BF-15D646DEF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912" y="6210300"/>
            <a:ext cx="1807228" cy="3937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757999-FC60-314D-96F8-F3B037FD97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3" y="6210300"/>
            <a:ext cx="1807230" cy="393701"/>
          </a:xfrm>
          <a:prstGeom prst="rect">
            <a:avLst/>
          </a:prstGeom>
        </p:spPr>
      </p:pic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C67D9A56-36CB-AF48-9024-2D37ADCBF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611368"/>
            <a:ext cx="6608953" cy="26879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>
              <a:lnSpc>
                <a:spcPct val="60000"/>
              </a:lnSpc>
              <a:buNone/>
              <a:defRPr sz="8000" b="1" i="0">
                <a:solidFill>
                  <a:schemeClr val="bg1"/>
                </a:solidFill>
                <a:latin typeface="ITC Avant Garde W1G Md" panose="020B0502020202020204" pitchFamily="34" charset="0"/>
              </a:defRPr>
            </a:lvl1pPr>
          </a:lstStyle>
          <a:p>
            <a:pPr lvl="0"/>
            <a:r>
              <a:rPr lang="fr-FR"/>
              <a:t>Put</a:t>
            </a:r>
          </a:p>
          <a:p>
            <a:pPr lvl="0"/>
            <a:r>
              <a:rPr lang="fr-FR" err="1"/>
              <a:t>your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  <a:p>
            <a:pPr lvl="0"/>
            <a:r>
              <a:rPr lang="fr-FR" err="1"/>
              <a:t>here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147504-6191-3646-AD34-2C581CA3899E}"/>
              </a:ext>
            </a:extLst>
          </p:cNvPr>
          <p:cNvSpPr/>
          <p:nvPr userDrawn="1"/>
        </p:nvSpPr>
        <p:spPr>
          <a:xfrm>
            <a:off x="10001248" y="3429000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C7EBEB-53A2-9641-A936-8EDA8A429DE8}"/>
              </a:ext>
            </a:extLst>
          </p:cNvPr>
          <p:cNvSpPr/>
          <p:nvPr userDrawn="1"/>
        </p:nvSpPr>
        <p:spPr>
          <a:xfrm>
            <a:off x="10001248" y="4397188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9A710-5C32-FF4B-BE52-EABF1C61AA79}"/>
              </a:ext>
            </a:extLst>
          </p:cNvPr>
          <p:cNvSpPr/>
          <p:nvPr userDrawn="1"/>
        </p:nvSpPr>
        <p:spPr>
          <a:xfrm>
            <a:off x="10001248" y="5397649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9DE8F-BD67-9E43-AD73-425799A703A4}"/>
              </a:ext>
            </a:extLst>
          </p:cNvPr>
          <p:cNvSpPr/>
          <p:nvPr userDrawn="1"/>
        </p:nvSpPr>
        <p:spPr>
          <a:xfrm>
            <a:off x="10001248" y="6365837"/>
            <a:ext cx="2190751" cy="4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16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29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39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25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4" r:id="rId3"/>
    <p:sldLayoutId id="214748369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98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54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19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76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70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37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58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88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9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54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68" r:id="rId3"/>
    <p:sldLayoutId id="214748367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43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11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88FF96D-A1F2-7941-927F-C3B055813D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188" y="611368"/>
            <a:ext cx="11575540" cy="757130"/>
          </a:xfrm>
        </p:spPr>
        <p:txBody>
          <a:bodyPr/>
          <a:lstStyle/>
          <a:p>
            <a:r>
              <a:rPr lang="en-US" sz="7200"/>
              <a:t>Team Status - </a:t>
            </a:r>
            <a:r>
              <a:rPr lang="en-US" sz="5400" err="1"/>
              <a:t>ESB</a:t>
            </a:r>
            <a:endParaRPr 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99666" y="2097456"/>
            <a:ext cx="4674363" cy="18916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 defTabSz="914400"/>
            <a:r>
              <a:rPr lang="en-GB" dirty="0">
                <a:latin typeface="+mn-lt"/>
              </a:rPr>
              <a:t>Task Completed Last 2 Weeks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dirty="0">
                <a:latin typeface="AdihausDIN"/>
              </a:rPr>
              <a:t>Performed Mock up SIT following schedule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dirty="0">
                <a:latin typeface="AdihausDIN"/>
              </a:rPr>
              <a:t>Got M41I </a:t>
            </a:r>
            <a:r>
              <a:rPr lang="en-US" dirty="0" err="1">
                <a:latin typeface="AdihausDIN"/>
              </a:rPr>
              <a:t>iDoc</a:t>
            </a:r>
            <a:r>
              <a:rPr lang="en-US" dirty="0">
                <a:latin typeface="AdihausDIN"/>
              </a:rPr>
              <a:t> mapping from Corp SAP team on 22 Feb</a:t>
            </a:r>
            <a:endParaRPr lang="en-GB" dirty="0">
              <a:latin typeface="AdihausDIN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GB" dirty="0">
              <a:latin typeface="+mn-lt"/>
            </a:endParaRPr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499667" y="4048125"/>
            <a:ext cx="9130107" cy="101049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  <a:effectLst/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 defTabSz="914400"/>
            <a:r>
              <a:rPr lang="en-GB">
                <a:latin typeface="+mn-lt"/>
              </a:rPr>
              <a:t>Risk &amp; Mitigation Actions</a:t>
            </a:r>
          </a:p>
          <a:p>
            <a:pPr defTabSz="914400"/>
            <a:endParaRPr lang="en-GB">
              <a:latin typeface="+mn-lt"/>
            </a:endParaRP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5264214" y="2106150"/>
            <a:ext cx="4367514" cy="18813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 defTabSz="914400"/>
            <a:r>
              <a:rPr lang="en-GB" dirty="0">
                <a:latin typeface="+mn-lt"/>
              </a:rPr>
              <a:t>Main Tasks Next 2 Weeks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GB" dirty="0">
                <a:latin typeface="AdihausDIN"/>
              </a:rPr>
              <a:t> Review and finalize development for </a:t>
            </a:r>
            <a:r>
              <a:rPr lang="en-GB" altLang="zh-CN" dirty="0">
                <a:latin typeface="AdihausDIN"/>
              </a:rPr>
              <a:t>M41I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GB" dirty="0">
                <a:latin typeface="AdihausDIN"/>
              </a:rPr>
              <a:t> Finish Mock up SIT, M41S, M41R, M40REBO, M80 and PHA, pending </a:t>
            </a:r>
            <a:r>
              <a:rPr lang="en-GB">
                <a:latin typeface="AdihausDIN"/>
              </a:rPr>
              <a:t>destination’s confirmation.</a:t>
            </a:r>
            <a:endParaRPr lang="en-GB" dirty="0">
              <a:latin typeface="AdihausDIN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n-GB" dirty="0">
                <a:latin typeface="AdihausDIN"/>
              </a:rPr>
              <a:t> Support UAT</a:t>
            </a:r>
            <a:endParaRPr lang="en-GB" dirty="0">
              <a:latin typeface="+mn-lt"/>
            </a:endParaRPr>
          </a:p>
          <a:p>
            <a:pPr defTabSz="914400"/>
            <a:endParaRPr lang="en-GB" dirty="0">
              <a:latin typeface="+mn-lt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664494" y="1571250"/>
            <a:ext cx="136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+mn-lt"/>
              </a:rPr>
              <a:t>Status: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BEDC2770-22FF-4739-BE68-FE912179C1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993180"/>
              </p:ext>
            </p:extLst>
          </p:nvPr>
        </p:nvGraphicFramePr>
        <p:xfrm>
          <a:off x="652524" y="4242020"/>
          <a:ext cx="8908107" cy="811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859">
                  <a:extLst>
                    <a:ext uri="{9D8B030D-6E8A-4147-A177-3AD203B41FA5}">
                      <a16:colId xmlns:a16="http://schemas.microsoft.com/office/drawing/2014/main" val="1054075176"/>
                    </a:ext>
                  </a:extLst>
                </a:gridCol>
                <a:gridCol w="896447">
                  <a:extLst>
                    <a:ext uri="{9D8B030D-6E8A-4147-A177-3AD203B41FA5}">
                      <a16:colId xmlns:a16="http://schemas.microsoft.com/office/drawing/2014/main" val="3127127814"/>
                    </a:ext>
                  </a:extLst>
                </a:gridCol>
                <a:gridCol w="3254713">
                  <a:extLst>
                    <a:ext uri="{9D8B030D-6E8A-4147-A177-3AD203B41FA5}">
                      <a16:colId xmlns:a16="http://schemas.microsoft.com/office/drawing/2014/main" val="287912752"/>
                    </a:ext>
                  </a:extLst>
                </a:gridCol>
                <a:gridCol w="2561387">
                  <a:extLst>
                    <a:ext uri="{9D8B030D-6E8A-4147-A177-3AD203B41FA5}">
                      <a16:colId xmlns:a16="http://schemas.microsoft.com/office/drawing/2014/main" val="3957583402"/>
                    </a:ext>
                  </a:extLst>
                </a:gridCol>
                <a:gridCol w="1727701">
                  <a:extLst>
                    <a:ext uri="{9D8B030D-6E8A-4147-A177-3AD203B41FA5}">
                      <a16:colId xmlns:a16="http://schemas.microsoft.com/office/drawing/2014/main" val="426294994"/>
                    </a:ext>
                  </a:extLst>
                </a:gridCol>
              </a:tblGrid>
              <a:tr h="177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>
                          <a:solidFill>
                            <a:srgbClr val="C00000"/>
                          </a:solidFill>
                          <a:latin typeface="+mn-lt"/>
                          <a:ea typeface="+mj-ea"/>
                          <a:cs typeface="Calibri" panose="020F0502020204030204" pitchFamily="34" charset="0"/>
                        </a:rPr>
                        <a:t>#</a:t>
                      </a:r>
                      <a:endParaRPr lang="zh-CN" altLang="en-US" sz="1000" b="1">
                        <a:solidFill>
                          <a:srgbClr val="C00000"/>
                        </a:solidFill>
                        <a:latin typeface="+mn-lt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C00000"/>
                          </a:solidFill>
                          <a:latin typeface="+mn-lt"/>
                          <a:ea typeface="+mj-ea"/>
                          <a:cs typeface="Calibri" panose="020F0502020204030204" pitchFamily="34" charset="0"/>
                        </a:rPr>
                        <a:t>Importance</a:t>
                      </a:r>
                      <a:endParaRPr lang="zh-CN" altLang="en-US" sz="1000" b="1" dirty="0">
                        <a:solidFill>
                          <a:srgbClr val="C00000"/>
                        </a:solidFill>
                        <a:latin typeface="+mn-lt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>
                          <a:solidFill>
                            <a:srgbClr val="C00000"/>
                          </a:solidFill>
                          <a:latin typeface="+mn-lt"/>
                          <a:ea typeface="+mj-ea"/>
                          <a:cs typeface="Calibri" panose="020F0502020204030204" pitchFamily="34" charset="0"/>
                        </a:rPr>
                        <a:t>Risk</a:t>
                      </a:r>
                      <a:endParaRPr lang="zh-CN" altLang="en-US" sz="1000" b="1">
                        <a:solidFill>
                          <a:srgbClr val="C00000"/>
                        </a:solidFill>
                        <a:latin typeface="+mn-lt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C00000"/>
                          </a:solidFill>
                          <a:latin typeface="+mn-lt"/>
                          <a:ea typeface="+mj-ea"/>
                          <a:cs typeface="Calibri" panose="020F0502020204030204" pitchFamily="34" charset="0"/>
                        </a:rPr>
                        <a:t>Mitigation</a:t>
                      </a:r>
                      <a:endParaRPr lang="zh-CN" altLang="en-US" sz="1000" b="1" dirty="0">
                        <a:solidFill>
                          <a:srgbClr val="C00000"/>
                        </a:solidFill>
                        <a:latin typeface="+mn-lt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C00000"/>
                          </a:solidFill>
                          <a:latin typeface="+mn-lt"/>
                          <a:ea typeface="+mj-ea"/>
                          <a:cs typeface="Calibri" panose="020F0502020204030204" pitchFamily="34" charset="0"/>
                        </a:rPr>
                        <a:t>Owner</a:t>
                      </a:r>
                      <a:endParaRPr lang="zh-CN" altLang="en-US" sz="1000" b="1" dirty="0">
                        <a:solidFill>
                          <a:srgbClr val="C00000"/>
                        </a:solidFill>
                        <a:latin typeface="+mn-lt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682747"/>
                  </a:ext>
                </a:extLst>
              </a:tr>
              <a:tr h="35473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000" b="0">
                          <a:solidFill>
                            <a:srgbClr val="C00000"/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000" b="0" dirty="0">
                          <a:latin typeface="+mn-lt"/>
                          <a:ea typeface="+mj-ea"/>
                        </a:rPr>
                        <a:t>Low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002060"/>
                          </a:solidFill>
                          <a:latin typeface="+mn-lt"/>
                          <a:ea typeface="+mj-ea"/>
                          <a:cs typeface="Calibri" panose="020F0502020204030204" pitchFamily="34" charset="0"/>
                        </a:rPr>
                        <a:t>Sftp server change will happen due to migration to cloud and IT security policy change. File will be put on the SFT server only for 24-48 hours</a:t>
                      </a:r>
                      <a:endParaRPr lang="zh-CN" altLang="en-US" sz="1000" b="0" dirty="0">
                        <a:solidFill>
                          <a:srgbClr val="002060"/>
                        </a:solidFill>
                        <a:latin typeface="+mn-lt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002060"/>
                          </a:solidFill>
                          <a:latin typeface="+mn-lt"/>
                          <a:ea typeface="+mj-ea"/>
                          <a:cs typeface="Calibri" panose="020F0502020204030204" pitchFamily="34" charset="0"/>
                        </a:rPr>
                        <a:t>Need to get SAP and DHL’s agreement on this.</a:t>
                      </a:r>
                      <a:endParaRPr lang="zh-CN" altLang="en-US" sz="1000" b="0" dirty="0">
                        <a:solidFill>
                          <a:srgbClr val="002060"/>
                        </a:solidFill>
                        <a:latin typeface="+mn-lt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Vikas/Min/Spencer/Delphine</a:t>
                      </a:r>
                      <a:endParaRPr lang="zh-CN" altLang="en-US" sz="1000" b="0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25917"/>
                  </a:ext>
                </a:extLst>
              </a:tr>
              <a:tr h="17736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000" b="0" dirty="0">
                          <a:solidFill>
                            <a:srgbClr val="C00000"/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zh-CN" sz="1000" b="0" dirty="0">
                        <a:latin typeface="+mn-lt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rgbClr val="002060"/>
                        </a:solidFill>
                        <a:latin typeface="+mn-lt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rgbClr val="002060"/>
                        </a:solidFill>
                        <a:latin typeface="+mn-lt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rgbClr val="002060"/>
                        </a:solidFill>
                        <a:latin typeface="+mn-lt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260849"/>
                  </a:ext>
                </a:extLst>
              </a:tr>
            </a:tbl>
          </a:graphicData>
        </a:graphic>
      </p:graphicFrame>
      <p:sp>
        <p:nvSpPr>
          <p:cNvPr id="11" name="文本框 22"/>
          <p:cNvSpPr txBox="1"/>
          <p:nvPr/>
        </p:nvSpPr>
        <p:spPr>
          <a:xfrm>
            <a:off x="5300835" y="1450198"/>
            <a:ext cx="1292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+mn-lt"/>
              </a:rPr>
              <a:t>Key Milestones</a:t>
            </a:r>
          </a:p>
        </p:txBody>
      </p:sp>
      <p:grpSp>
        <p:nvGrpSpPr>
          <p:cNvPr id="12" name="组合 35"/>
          <p:cNvGrpSpPr/>
          <p:nvPr/>
        </p:nvGrpSpPr>
        <p:grpSpPr>
          <a:xfrm>
            <a:off x="6443815" y="1449979"/>
            <a:ext cx="1498039" cy="448432"/>
            <a:chOff x="8512378" y="884714"/>
            <a:chExt cx="1535862" cy="364067"/>
          </a:xfrm>
        </p:grpSpPr>
        <p:sp>
          <p:nvSpPr>
            <p:cNvPr id="14" name="矩形 23"/>
            <p:cNvSpPr/>
            <p:nvPr/>
          </p:nvSpPr>
          <p:spPr bwMode="auto">
            <a:xfrm>
              <a:off x="8512378" y="884714"/>
              <a:ext cx="1109142" cy="3640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>
                  <a:solidFill>
                    <a:schemeClr val="tx1"/>
                  </a:solidFill>
                </a:rPr>
                <a:t>Mock-up SIT</a:t>
              </a:r>
            </a:p>
          </p:txBody>
        </p:sp>
        <p:sp>
          <p:nvSpPr>
            <p:cNvPr id="15" name="矩形 25"/>
            <p:cNvSpPr/>
            <p:nvPr/>
          </p:nvSpPr>
          <p:spPr bwMode="auto">
            <a:xfrm>
              <a:off x="9550400" y="884714"/>
              <a:ext cx="497840" cy="3640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Jan 25</a:t>
              </a:r>
              <a:endParaRPr kumimoji="0" lang="en-GB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cxnSp>
        <p:nvCxnSpPr>
          <p:cNvPr id="16" name="直接连接符 28"/>
          <p:cNvCxnSpPr/>
          <p:nvPr/>
        </p:nvCxnSpPr>
        <p:spPr bwMode="auto">
          <a:xfrm>
            <a:off x="499666" y="1987519"/>
            <a:ext cx="913010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611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uppieren 170">
            <a:extLst>
              <a:ext uri="{FF2B5EF4-FFF2-40B4-BE49-F238E27FC236}">
                <a16:creationId xmlns:a16="http://schemas.microsoft.com/office/drawing/2014/main" id="{6B0FC796-C48C-434A-B9E5-C826909E3B82}"/>
              </a:ext>
            </a:extLst>
          </p:cNvPr>
          <p:cNvGrpSpPr/>
          <p:nvPr/>
        </p:nvGrpSpPr>
        <p:grpSpPr>
          <a:xfrm>
            <a:off x="1597738" y="1437876"/>
            <a:ext cx="2157326" cy="522111"/>
            <a:chOff x="273050" y="6438187"/>
            <a:chExt cx="758515" cy="180000"/>
          </a:xfrm>
        </p:grpSpPr>
        <p:sp>
          <p:nvSpPr>
            <p:cNvPr id="18" name="Rectangle 45">
              <a:extLst>
                <a:ext uri="{FF2B5EF4-FFF2-40B4-BE49-F238E27FC236}">
                  <a16:creationId xmlns:a16="http://schemas.microsoft.com/office/drawing/2014/main" id="{5695ABB3-0467-4DC8-8A70-5C3AC0EEA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114" y="6547579"/>
              <a:ext cx="272226" cy="63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69128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+mn-lt"/>
                  <a:cs typeface="+mn-cs"/>
                </a:rPr>
                <a:t>On schedule</a:t>
              </a:r>
            </a:p>
          </p:txBody>
        </p:sp>
        <p:grpSp>
          <p:nvGrpSpPr>
            <p:cNvPr id="19" name="Gruppieren 179">
              <a:extLst>
                <a:ext uri="{FF2B5EF4-FFF2-40B4-BE49-F238E27FC236}">
                  <a16:creationId xmlns:a16="http://schemas.microsoft.com/office/drawing/2014/main" id="{34260478-C78A-4774-A524-3CC4B503DF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3050" y="6438187"/>
              <a:ext cx="78355" cy="180000"/>
              <a:chOff x="3775219" y="2231326"/>
              <a:chExt cx="336589" cy="773221"/>
            </a:xfrm>
          </p:grpSpPr>
          <p:sp>
            <p:nvSpPr>
              <p:cNvPr id="22" name="Abgerundetes Rechteck 180">
                <a:extLst>
                  <a:ext uri="{FF2B5EF4-FFF2-40B4-BE49-F238E27FC236}">
                    <a16:creationId xmlns:a16="http://schemas.microsoft.com/office/drawing/2014/main" id="{0883707A-1BA6-4041-8AC9-5707CB8045FB}"/>
                  </a:ext>
                </a:extLst>
              </p:cNvPr>
              <p:cNvSpPr/>
              <p:nvPr/>
            </p:nvSpPr>
            <p:spPr>
              <a:xfrm>
                <a:off x="3775219" y="2231326"/>
                <a:ext cx="336589" cy="773221"/>
              </a:xfrm>
              <a:prstGeom prst="roundRect">
                <a:avLst/>
              </a:prstGeom>
              <a:solidFill>
                <a:schemeClr val="bg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130" tIns="27217" rIns="6913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128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90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Ellipse 181">
                <a:extLst>
                  <a:ext uri="{FF2B5EF4-FFF2-40B4-BE49-F238E27FC236}">
                    <a16:creationId xmlns:a16="http://schemas.microsoft.com/office/drawing/2014/main" id="{08052B9F-B7EA-4C51-864B-ED4B7F00A056}"/>
                  </a:ext>
                </a:extLst>
              </p:cNvPr>
              <p:cNvSpPr/>
              <p:nvPr/>
            </p:nvSpPr>
            <p:spPr>
              <a:xfrm>
                <a:off x="3850475" y="2305823"/>
                <a:ext cx="186076" cy="186076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130" tIns="27217" rIns="6913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128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9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Ellipse 182">
                <a:extLst>
                  <a:ext uri="{FF2B5EF4-FFF2-40B4-BE49-F238E27FC236}">
                    <a16:creationId xmlns:a16="http://schemas.microsoft.com/office/drawing/2014/main" id="{9BB677F1-12C5-49BB-81C6-83A3648099DE}"/>
                  </a:ext>
                </a:extLst>
              </p:cNvPr>
              <p:cNvSpPr/>
              <p:nvPr/>
            </p:nvSpPr>
            <p:spPr>
              <a:xfrm>
                <a:off x="3850475" y="2524898"/>
                <a:ext cx="186076" cy="186076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130" tIns="27217" rIns="6913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128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9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Ellipse 183">
                <a:extLst>
                  <a:ext uri="{FF2B5EF4-FFF2-40B4-BE49-F238E27FC236}">
                    <a16:creationId xmlns:a16="http://schemas.microsoft.com/office/drawing/2014/main" id="{707976E3-7CAC-4AB9-BA97-73DC1D8A1670}"/>
                  </a:ext>
                </a:extLst>
              </p:cNvPr>
              <p:cNvSpPr/>
              <p:nvPr/>
            </p:nvSpPr>
            <p:spPr>
              <a:xfrm>
                <a:off x="3850475" y="2743973"/>
                <a:ext cx="186076" cy="186076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130" tIns="27217" rIns="6913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128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9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Oval 5">
                <a:extLst>
                  <a:ext uri="{FF2B5EF4-FFF2-40B4-BE49-F238E27FC236}">
                    <a16:creationId xmlns:a16="http://schemas.microsoft.com/office/drawing/2014/main" id="{E8FBC496-0357-4F79-ABDE-8FA4411A7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0416" y="2764857"/>
                <a:ext cx="146195" cy="14430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9130" tIns="34565" rIns="69130" bIns="34565" numCol="1" anchor="t" anchorCtr="0" compatLnSpc="1">
                <a:prstTxWarp prst="textNoShape">
                  <a:avLst/>
                </a:prstTxWarp>
              </a:bodyPr>
              <a:lstStyle/>
              <a:p>
                <a:pPr defTabSz="69128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90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p:grpSp>
        <p:sp>
          <p:nvSpPr>
            <p:cNvPr id="20" name="Rectangle 45">
              <a:extLst>
                <a:ext uri="{FF2B5EF4-FFF2-40B4-BE49-F238E27FC236}">
                  <a16:creationId xmlns:a16="http://schemas.microsoft.com/office/drawing/2014/main" id="{5695ABB3-0467-4DC8-8A70-5C3AC0EEA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114" y="6496402"/>
              <a:ext cx="648451" cy="63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69128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</a:rPr>
                <a:t>Deviations, measures defined</a:t>
              </a:r>
            </a:p>
          </p:txBody>
        </p:sp>
        <p:sp>
          <p:nvSpPr>
            <p:cNvPr id="21" name="Rectangle 45">
              <a:extLst>
                <a:ext uri="{FF2B5EF4-FFF2-40B4-BE49-F238E27FC236}">
                  <a16:creationId xmlns:a16="http://schemas.microsoft.com/office/drawing/2014/main" id="{5695ABB3-0467-4DC8-8A70-5C3AC0EEA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96" y="6440688"/>
              <a:ext cx="221681" cy="63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69128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</a:rPr>
                <a:t>Escalation</a:t>
              </a:r>
            </a:p>
          </p:txBody>
        </p:sp>
      </p:grpSp>
      <p:grpSp>
        <p:nvGrpSpPr>
          <p:cNvPr id="27" name="组合 35"/>
          <p:cNvGrpSpPr/>
          <p:nvPr/>
        </p:nvGrpSpPr>
        <p:grpSpPr>
          <a:xfrm>
            <a:off x="8080984" y="1459865"/>
            <a:ext cx="1548790" cy="445185"/>
            <a:chOff x="8512378" y="884714"/>
            <a:chExt cx="1535862" cy="364067"/>
          </a:xfrm>
        </p:grpSpPr>
        <p:sp>
          <p:nvSpPr>
            <p:cNvPr id="28" name="矩形 23"/>
            <p:cNvSpPr/>
            <p:nvPr/>
          </p:nvSpPr>
          <p:spPr bwMode="auto">
            <a:xfrm>
              <a:off x="8512378" y="884714"/>
              <a:ext cx="1109142" cy="3640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  <a:t>Mock-up</a:t>
              </a:r>
              <a:r>
                <a:rPr kumimoji="0" lang="en-GB" sz="1200" b="1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r>
                <a:rPr kumimoji="0" lang="en-GB" sz="1200" b="1" i="0" u="none" strike="noStrike" cap="none" normalizeH="0" err="1">
                  <a:ln>
                    <a:noFill/>
                  </a:ln>
                  <a:solidFill>
                    <a:schemeClr val="tx1"/>
                  </a:solidFill>
                  <a:effectLst/>
                </a:rPr>
                <a:t>UAT</a:t>
              </a: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9" name="矩形 25"/>
            <p:cNvSpPr/>
            <p:nvPr/>
          </p:nvSpPr>
          <p:spPr bwMode="auto">
            <a:xfrm>
              <a:off x="9550400" y="884714"/>
              <a:ext cx="497840" cy="3640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1200" b="1" dirty="0">
                  <a:solidFill>
                    <a:schemeClr val="tx1"/>
                  </a:solidFill>
                </a:rPr>
                <a:t>Feb 15</a:t>
              </a:r>
              <a:endParaRPr kumimoji="0" lang="en-GB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cxnSp>
        <p:nvCxnSpPr>
          <p:cNvPr id="30" name="Straight Connector 26"/>
          <p:cNvCxnSpPr/>
          <p:nvPr/>
        </p:nvCxnSpPr>
        <p:spPr>
          <a:xfrm>
            <a:off x="5174029" y="1424983"/>
            <a:ext cx="0" cy="45720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内容占位符 3"/>
          <p:cNvSpPr txBox="1">
            <a:spLocks/>
          </p:cNvSpPr>
          <p:nvPr/>
        </p:nvSpPr>
        <p:spPr>
          <a:xfrm>
            <a:off x="484188" y="5107789"/>
            <a:ext cx="9145587" cy="99773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  <a:effectLst/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itchFamily="34" charset="0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1pPr>
            <a:lvl2pPr marL="180769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Wingdings" pitchFamily="2" charset="2"/>
              <a:buChar char="§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2pPr>
            <a:lvl3pPr marL="181386" indent="-18138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3583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hausDIN" panose="020B0504020101020102" pitchFamily="34" charset="0"/>
              <a:buChar char="–"/>
              <a:defRPr sz="1200" kern="1200" cap="none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361538" indent="-18076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90000"/>
              <a:buFont typeface="adineue PRO" pitchFamily="34" charset="0"/>
              <a:buAutoNum type="arabicPeriod"/>
              <a:tabLst>
                <a:tab pos="990230" algn="l"/>
              </a:tabLst>
              <a:defRPr sz="1200" kern="120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Black" panose="020B0A03020201060004" pitchFamily="34" charset="0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2400" b="0" i="0" kern="1200" cap="all" baseline="0">
                <a:solidFill>
                  <a:schemeClr val="tx1"/>
                </a:solidFill>
                <a:latin typeface="adineue TEXT Light" panose="020B0303020201060004" pitchFamily="34" charset="0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605"/>
              </a:spcBef>
              <a:buClrTx/>
              <a:buSzPct val="90000"/>
              <a:buFont typeface="Wingdings" pitchFamily="2" charset="2"/>
              <a:buNone/>
              <a:tabLst>
                <a:tab pos="990269" algn="l"/>
              </a:tabLst>
              <a:defRPr sz="1000" b="0" kern="1200">
                <a:solidFill>
                  <a:schemeClr val="tx2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9pPr>
          </a:lstStyle>
          <a:p>
            <a:pPr defTabSz="914400"/>
            <a:r>
              <a:rPr lang="en-GB" dirty="0">
                <a:latin typeface="+mn-lt"/>
              </a:rPr>
              <a:t>Request to other work streams</a:t>
            </a:r>
          </a:p>
          <a:p>
            <a:pPr defTabSz="914400"/>
            <a:r>
              <a:rPr lang="en-GB" dirty="0">
                <a:latin typeface="+mn-lt"/>
              </a:rPr>
              <a:t>1. </a:t>
            </a:r>
          </a:p>
          <a:p>
            <a:pPr defTabSz="914400"/>
            <a:r>
              <a:rPr lang="en-GB" dirty="0">
                <a:latin typeface="+mn-lt"/>
              </a:rPr>
              <a:t>2.</a:t>
            </a:r>
          </a:p>
          <a:p>
            <a:pPr defTabSz="914400"/>
            <a:r>
              <a:rPr lang="en-GB" dirty="0">
                <a:latin typeface="+mn-lt"/>
              </a:rPr>
              <a:t>3. 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0394C-4738-4841-912F-F554EF08810D}"/>
              </a:ext>
            </a:extLst>
          </p:cNvPr>
          <p:cNvSpPr txBox="1"/>
          <p:nvPr/>
        </p:nvSpPr>
        <p:spPr>
          <a:xfrm>
            <a:off x="9991725" y="34671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a typeface="맑은 고딕"/>
                <a:cs typeface="Calibri"/>
              </a:rPr>
              <a:t>PM: </a:t>
            </a:r>
            <a:r>
              <a:rPr lang="ko-KR" altLang="en-US" err="1">
                <a:solidFill>
                  <a:schemeClr val="bg1"/>
                </a:solidFill>
                <a:ea typeface="맑은 고딕"/>
                <a:cs typeface="Calibri"/>
              </a:rPr>
              <a:t>Vikas</a:t>
            </a:r>
            <a:r>
              <a:rPr lang="ko-KR" altLang="en-US">
                <a:solidFill>
                  <a:schemeClr val="bg1"/>
                </a:solidFill>
                <a:ea typeface="맑은 고딕"/>
                <a:cs typeface="Calibri"/>
              </a:rPr>
              <a:t> </a:t>
            </a:r>
            <a:r>
              <a:rPr lang="ko-KR" err="1">
                <a:solidFill>
                  <a:schemeClr val="bg1"/>
                </a:solidFill>
                <a:ea typeface="맑은 고딕"/>
                <a:cs typeface="Calibri"/>
              </a:rPr>
              <a:t>Agrawal</a:t>
            </a:r>
            <a:endParaRPr lang="ko-KR" altLang="en-US" err="1">
              <a:solidFill>
                <a:schemeClr val="bg1"/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116822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Bullet Points + Text + Pi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Title + Subtitle + Pi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6_Title + Subtitle + Text + Pi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itle +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Title + Subtitle + 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Titl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Title 2 +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Title 2 +Subtitle + 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Title + Pi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Title + Subtitle + Pi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Title + Subtitle + Text + Pi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8CFC2910C58E4BB46C4F1F5880B686" ma:contentTypeVersion="4" ma:contentTypeDescription="Crée un document." ma:contentTypeScope="" ma:versionID="77cd7520150aa1373b162b28f0d441d0">
  <xsd:schema xmlns:xsd="http://www.w3.org/2001/XMLSchema" xmlns:xs="http://www.w3.org/2001/XMLSchema" xmlns:p="http://schemas.microsoft.com/office/2006/metadata/properties" xmlns:ns2="0c4dd34d-c748-4fea-9d80-2e027a6226bc" xmlns:ns3="a71ce3ab-fdb5-46ee-9269-36992d1521d6" targetNamespace="http://schemas.microsoft.com/office/2006/metadata/properties" ma:root="true" ma:fieldsID="15ab625df19415f6b834637113cb1ea4" ns2:_="" ns3:_="">
    <xsd:import namespace="0c4dd34d-c748-4fea-9d80-2e027a6226bc"/>
    <xsd:import namespace="a71ce3ab-fdb5-46ee-9269-36992d1521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4dd34d-c748-4fea-9d80-2e027a6226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ce3ab-fdb5-46ee-9269-36992d1521d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04904F-8963-4862-9C02-1FD4699715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3D0BBC-D26C-46A0-A03A-4A7DF14829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4dd34d-c748-4fea-9d80-2e027a6226bc"/>
    <ds:schemaRef ds:uri="a71ce3ab-fdb5-46ee-9269-36992d1521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28EC7A-6D4E-4644-A896-66ED4B67880C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0c4dd34d-c748-4fea-9d80-2e027a6226bc"/>
    <ds:schemaRef ds:uri="a71ce3ab-fdb5-46ee-9269-36992d1521d6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7065</TotalTime>
  <Words>152</Words>
  <Application>Microsoft Office PowerPoint</Application>
  <PresentationFormat>宽屏</PresentationFormat>
  <Paragraphs>34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1</vt:i4>
      </vt:variant>
    </vt:vector>
  </HeadingPairs>
  <TitlesOfParts>
    <vt:vector size="21" baseType="lpstr">
      <vt:lpstr>AdihausDIN</vt:lpstr>
      <vt:lpstr>ITC Avant Garde Gothic W1G Book</vt:lpstr>
      <vt:lpstr>ITC Avant Garde W1G Md</vt:lpstr>
      <vt:lpstr>Arial</vt:lpstr>
      <vt:lpstr>Calibri</vt:lpstr>
      <vt:lpstr>Century Gothic</vt:lpstr>
      <vt:lpstr>Wingdings</vt:lpstr>
      <vt:lpstr>Title</vt:lpstr>
      <vt:lpstr>2_Title + Subtitle</vt:lpstr>
      <vt:lpstr>4_Title + Subtitle + Text</vt:lpstr>
      <vt:lpstr>1_Title 2</vt:lpstr>
      <vt:lpstr>2_Title 2 +Subtitle</vt:lpstr>
      <vt:lpstr>3_Title 2 +Subtitle + Text</vt:lpstr>
      <vt:lpstr>3_Title + Pict</vt:lpstr>
      <vt:lpstr>4_Title + Subtitle + Pict</vt:lpstr>
      <vt:lpstr>5_Title + Subtitle + Text + Pict</vt:lpstr>
      <vt:lpstr>6_Bullet Points + Text + Pict</vt:lpstr>
      <vt:lpstr>Conception personnalisée</vt:lpstr>
      <vt:lpstr>5_Title + Subtitle + Pict</vt:lpstr>
      <vt:lpstr>6_Title + Subtitle + Text + Pict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dleborgne</dc:creator>
  <cp:lastModifiedBy>Min Tang</cp:lastModifiedBy>
  <cp:revision>17</cp:revision>
  <dcterms:created xsi:type="dcterms:W3CDTF">2020-02-20T13:34:37Z</dcterms:created>
  <dcterms:modified xsi:type="dcterms:W3CDTF">2021-02-23T07:29:46Z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0x0101006A8CFC2910C58E4BB46C4F1F5880B686</vt:lpwstr>
  </property>
</Properties>
</file>